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73" d="100"/>
          <a:sy n="73" d="100"/>
        </p:scale>
        <p:origin x="78" y="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1st Match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Tamim</c:v>
                </c:pt>
                <c:pt idx="1">
                  <c:v>Sakib</c:v>
                </c:pt>
                <c:pt idx="2">
                  <c:v>Musfiq</c:v>
                </c:pt>
                <c:pt idx="3">
                  <c:v>Shanto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35</c:v>
                </c:pt>
                <c:pt idx="2">
                  <c:v>67</c:v>
                </c:pt>
                <c:pt idx="3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A2-499B-A8B1-6CF3944A450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2nd Match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Tamim</c:v>
                </c:pt>
                <c:pt idx="1">
                  <c:v>Sakib</c:v>
                </c:pt>
                <c:pt idx="2">
                  <c:v>Musfiq</c:v>
                </c:pt>
                <c:pt idx="3">
                  <c:v>Shanto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100</c:v>
                </c:pt>
                <c:pt idx="1">
                  <c:v>59</c:v>
                </c:pt>
                <c:pt idx="2">
                  <c:v>34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A2-499B-A8B1-6CF3944A450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3rd Match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Tamim</c:v>
                </c:pt>
                <c:pt idx="1">
                  <c:v>Sakib</c:v>
                </c:pt>
                <c:pt idx="2">
                  <c:v>Musfiq</c:v>
                </c:pt>
                <c:pt idx="3">
                  <c:v>Shanto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45</c:v>
                </c:pt>
                <c:pt idx="1">
                  <c:v>67</c:v>
                </c:pt>
                <c:pt idx="2">
                  <c:v>89</c:v>
                </c:pt>
                <c:pt idx="3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7A2-499B-A8B1-6CF3944A45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613821632"/>
        <c:axId val="613822112"/>
      </c:barChart>
      <c:catAx>
        <c:axId val="613821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3822112"/>
        <c:crosses val="autoZero"/>
        <c:auto val="1"/>
        <c:lblAlgn val="ctr"/>
        <c:lblOffset val="100"/>
        <c:noMultiLvlLbl val="0"/>
      </c:catAx>
      <c:valAx>
        <c:axId val="613822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3821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8E69FB-4D74-430D-9F85-0ED73021EEBD}" type="doc">
      <dgm:prSet loTypeId="urn:microsoft.com/office/officeart/2005/8/layout/pictureOrgChart+Icon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C8D29F6-7E18-45CB-98D6-B8C1AEE62D36}">
      <dgm:prSet phldrT="[Text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dirty="0"/>
            <a:t>MD</a:t>
          </a:r>
        </a:p>
      </dgm:t>
    </dgm:pt>
    <dgm:pt modelId="{5AC0093C-EE02-478E-90CC-CCB01312CD0D}" type="parTrans" cxnId="{7B68EBD6-1597-42F0-9C6D-505B372305FE}">
      <dgm:prSet/>
      <dgm:spPr/>
      <dgm:t>
        <a:bodyPr/>
        <a:lstStyle/>
        <a:p>
          <a:endParaRPr lang="en-US"/>
        </a:p>
      </dgm:t>
    </dgm:pt>
    <dgm:pt modelId="{B7AF642B-22FE-4F2C-BBD7-4FF6AB18B84C}" type="sibTrans" cxnId="{7B68EBD6-1597-42F0-9C6D-505B372305FE}">
      <dgm:prSet/>
      <dgm:spPr/>
      <dgm:t>
        <a:bodyPr/>
        <a:lstStyle/>
        <a:p>
          <a:endParaRPr lang="en-US"/>
        </a:p>
      </dgm:t>
    </dgm:pt>
    <dgm:pt modelId="{62A610AE-C1E1-4207-B75E-6BAA27A8041A}" type="asst">
      <dgm:prSet phldrT="[Text]"/>
      <dgm:spPr>
        <a:solidFill>
          <a:srgbClr val="FF0000"/>
        </a:solidFill>
        <a:ln>
          <a:solidFill>
            <a:srgbClr val="FF0000"/>
          </a:solidFill>
        </a:ln>
      </dgm:spPr>
      <dgm:t>
        <a:bodyPr/>
        <a:lstStyle/>
        <a:p>
          <a:r>
            <a:rPr lang="en-US" dirty="0"/>
            <a:t>ED 1</a:t>
          </a:r>
        </a:p>
      </dgm:t>
    </dgm:pt>
    <dgm:pt modelId="{918F4546-E418-4096-A11A-C24D8BBE87E1}" type="sibTrans" cxnId="{AFF6FE30-90B4-4AD2-A601-4C160F826D85}">
      <dgm:prSet/>
      <dgm:spPr/>
      <dgm:t>
        <a:bodyPr/>
        <a:lstStyle/>
        <a:p>
          <a:endParaRPr lang="en-US"/>
        </a:p>
      </dgm:t>
    </dgm:pt>
    <dgm:pt modelId="{B5F8FA83-6C4C-41A5-96BA-FB33F0CD5D5B}" type="parTrans" cxnId="{AFF6FE30-90B4-4AD2-A601-4C160F826D85}">
      <dgm:prSet/>
      <dgm:spPr/>
      <dgm:t>
        <a:bodyPr/>
        <a:lstStyle/>
        <a:p>
          <a:endParaRPr lang="en-US"/>
        </a:p>
      </dgm:t>
    </dgm:pt>
    <dgm:pt modelId="{77DB22E5-6146-47B8-9849-97D8A4315F10}" type="asst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/>
            <a:t>ED 1</a:t>
          </a:r>
        </a:p>
      </dgm:t>
    </dgm:pt>
    <dgm:pt modelId="{3495D94F-EB89-4648-B9ED-78BAA2D994A0}" type="parTrans" cxnId="{74B2B3F8-D23F-48D9-8F86-0733CFD1DD0B}">
      <dgm:prSet/>
      <dgm:spPr/>
      <dgm:t>
        <a:bodyPr/>
        <a:lstStyle/>
        <a:p>
          <a:endParaRPr lang="en-US"/>
        </a:p>
      </dgm:t>
    </dgm:pt>
    <dgm:pt modelId="{883377A5-C090-4B97-AE51-4B1D81A36701}" type="sibTrans" cxnId="{74B2B3F8-D23F-48D9-8F86-0733CFD1DD0B}">
      <dgm:prSet/>
      <dgm:spPr/>
      <dgm:t>
        <a:bodyPr/>
        <a:lstStyle/>
        <a:p>
          <a:endParaRPr lang="en-US"/>
        </a:p>
      </dgm:t>
    </dgm:pt>
    <dgm:pt modelId="{9B65BF7C-8AE3-4107-A01A-464B8C587C11}">
      <dgm:prSet/>
      <dgm:spPr>
        <a:solidFill>
          <a:srgbClr val="FF33CC"/>
        </a:solidFill>
      </dgm:spPr>
      <dgm:t>
        <a:bodyPr/>
        <a:lstStyle/>
        <a:p>
          <a:endParaRPr lang="en-US"/>
        </a:p>
      </dgm:t>
    </dgm:pt>
    <dgm:pt modelId="{C403074E-1D64-4A14-B717-F882F706C481}" type="parTrans" cxnId="{671EFB5E-F108-4A5C-8161-972FC58476D3}">
      <dgm:prSet/>
      <dgm:spPr/>
      <dgm:t>
        <a:bodyPr/>
        <a:lstStyle/>
        <a:p>
          <a:endParaRPr lang="en-US"/>
        </a:p>
      </dgm:t>
    </dgm:pt>
    <dgm:pt modelId="{ECCBDBF3-1E9A-4BD5-ADF8-BF96FAEE64EF}" type="sibTrans" cxnId="{671EFB5E-F108-4A5C-8161-972FC58476D3}">
      <dgm:prSet/>
      <dgm:spPr/>
      <dgm:t>
        <a:bodyPr/>
        <a:lstStyle/>
        <a:p>
          <a:endParaRPr lang="en-US"/>
        </a:p>
      </dgm:t>
    </dgm:pt>
    <dgm:pt modelId="{A2C5434F-15D3-428F-BD57-791069F2B62A}" type="asst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0F099F49-BE8F-45B6-BCF8-C738D97B1512}" type="parTrans" cxnId="{7AEEAEA6-B1E0-43B1-9C7A-6C0B0D69DEEB}">
      <dgm:prSet/>
      <dgm:spPr/>
      <dgm:t>
        <a:bodyPr/>
        <a:lstStyle/>
        <a:p>
          <a:endParaRPr lang="en-US"/>
        </a:p>
      </dgm:t>
    </dgm:pt>
    <dgm:pt modelId="{4601C70C-FC59-4C95-B118-DE7B0629010B}" type="sibTrans" cxnId="{7AEEAEA6-B1E0-43B1-9C7A-6C0B0D69DEEB}">
      <dgm:prSet/>
      <dgm:spPr/>
      <dgm:t>
        <a:bodyPr/>
        <a:lstStyle/>
        <a:p>
          <a:endParaRPr lang="en-US"/>
        </a:p>
      </dgm:t>
    </dgm:pt>
    <dgm:pt modelId="{5C7FE86B-38C8-4D95-9910-AF2872BEE145}" type="asst">
      <dgm:prSet/>
      <dgm:spPr>
        <a:solidFill>
          <a:srgbClr val="7030A0"/>
        </a:solidFill>
      </dgm:spPr>
      <dgm:t>
        <a:bodyPr/>
        <a:lstStyle/>
        <a:p>
          <a:endParaRPr lang="en-US"/>
        </a:p>
      </dgm:t>
    </dgm:pt>
    <dgm:pt modelId="{C6DC6C28-5F03-4F5E-8F95-7DB6E9766A05}" type="parTrans" cxnId="{9DE23EF2-A8E4-49D6-83ED-5E5B3D6CB405}">
      <dgm:prSet/>
      <dgm:spPr/>
      <dgm:t>
        <a:bodyPr/>
        <a:lstStyle/>
        <a:p>
          <a:endParaRPr lang="en-US"/>
        </a:p>
      </dgm:t>
    </dgm:pt>
    <dgm:pt modelId="{627CD159-11C6-4B5C-A533-3F69F51021F7}" type="sibTrans" cxnId="{9DE23EF2-A8E4-49D6-83ED-5E5B3D6CB405}">
      <dgm:prSet/>
      <dgm:spPr/>
      <dgm:t>
        <a:bodyPr/>
        <a:lstStyle/>
        <a:p>
          <a:endParaRPr lang="en-US"/>
        </a:p>
      </dgm:t>
    </dgm:pt>
    <dgm:pt modelId="{64C277C4-89EC-4A36-A6FC-FB5B3CF95466}" type="pres">
      <dgm:prSet presAssocID="{E58E69FB-4D74-430D-9F85-0ED73021EEB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40C8406-683F-4492-A746-907A6DA6EC3F}" type="pres">
      <dgm:prSet presAssocID="{FC8D29F6-7E18-45CB-98D6-B8C1AEE62D36}" presName="hierRoot1" presStyleCnt="0">
        <dgm:presLayoutVars>
          <dgm:hierBranch val="init"/>
        </dgm:presLayoutVars>
      </dgm:prSet>
      <dgm:spPr/>
    </dgm:pt>
    <dgm:pt modelId="{741506B5-B25D-4C33-AFB2-400F7C0EE401}" type="pres">
      <dgm:prSet presAssocID="{FC8D29F6-7E18-45CB-98D6-B8C1AEE62D36}" presName="rootComposite1" presStyleCnt="0"/>
      <dgm:spPr/>
    </dgm:pt>
    <dgm:pt modelId="{7AAF289C-C143-4855-8DB7-CECD88B47F62}" type="pres">
      <dgm:prSet presAssocID="{FC8D29F6-7E18-45CB-98D6-B8C1AEE62D36}" presName="rootText1" presStyleLbl="node0" presStyleIdx="0" presStyleCnt="1">
        <dgm:presLayoutVars>
          <dgm:chPref val="3"/>
        </dgm:presLayoutVars>
      </dgm:prSet>
      <dgm:spPr/>
    </dgm:pt>
    <dgm:pt modelId="{0BBF1832-435A-4719-907E-9AC7B3BEE7BE}" type="pres">
      <dgm:prSet presAssocID="{FC8D29F6-7E18-45CB-98D6-B8C1AEE62D36}" presName="rootPict1" presStyleLbl="alignImgPlace1" presStyleIdx="0" presStyleCnt="6"/>
      <dgm:spPr/>
    </dgm:pt>
    <dgm:pt modelId="{C18DD188-2FB1-4387-87E0-F17975C961A8}" type="pres">
      <dgm:prSet presAssocID="{FC8D29F6-7E18-45CB-98D6-B8C1AEE62D36}" presName="rootConnector1" presStyleLbl="node1" presStyleIdx="0" presStyleCnt="0"/>
      <dgm:spPr/>
    </dgm:pt>
    <dgm:pt modelId="{9AFAAFDF-F0C4-42B6-BF43-A97C9FFD2520}" type="pres">
      <dgm:prSet presAssocID="{FC8D29F6-7E18-45CB-98D6-B8C1AEE62D36}" presName="hierChild2" presStyleCnt="0"/>
      <dgm:spPr/>
    </dgm:pt>
    <dgm:pt modelId="{6669DC25-3588-46D9-83FE-F0E3CEE02B0F}" type="pres">
      <dgm:prSet presAssocID="{FC8D29F6-7E18-45CB-98D6-B8C1AEE62D36}" presName="hierChild3" presStyleCnt="0"/>
      <dgm:spPr/>
    </dgm:pt>
    <dgm:pt modelId="{70C1AE83-A8DA-478B-A3AF-ECE111F8CF13}" type="pres">
      <dgm:prSet presAssocID="{B5F8FA83-6C4C-41A5-96BA-FB33F0CD5D5B}" presName="Name111" presStyleLbl="parChTrans1D2" presStyleIdx="0" presStyleCnt="4"/>
      <dgm:spPr/>
    </dgm:pt>
    <dgm:pt modelId="{1FAC02BC-3DE0-4AE3-B5C9-8B6E0282E4F3}" type="pres">
      <dgm:prSet presAssocID="{62A610AE-C1E1-4207-B75E-6BAA27A8041A}" presName="hierRoot3" presStyleCnt="0">
        <dgm:presLayoutVars>
          <dgm:hierBranch val="init"/>
        </dgm:presLayoutVars>
      </dgm:prSet>
      <dgm:spPr/>
    </dgm:pt>
    <dgm:pt modelId="{75595E82-9A67-4226-A96D-10214A0FF82A}" type="pres">
      <dgm:prSet presAssocID="{62A610AE-C1E1-4207-B75E-6BAA27A8041A}" presName="rootComposite3" presStyleCnt="0"/>
      <dgm:spPr/>
    </dgm:pt>
    <dgm:pt modelId="{74A93F38-D413-4367-A214-FF85CA961EA6}" type="pres">
      <dgm:prSet presAssocID="{62A610AE-C1E1-4207-B75E-6BAA27A8041A}" presName="rootText3" presStyleLbl="asst1" presStyleIdx="0" presStyleCnt="4">
        <dgm:presLayoutVars>
          <dgm:chPref val="3"/>
        </dgm:presLayoutVars>
      </dgm:prSet>
      <dgm:spPr/>
    </dgm:pt>
    <dgm:pt modelId="{D7108DCA-CD9B-49A5-836C-2A34E51C895D}" type="pres">
      <dgm:prSet presAssocID="{62A610AE-C1E1-4207-B75E-6BAA27A8041A}" presName="rootPict3" presStyleLbl="alignImgPlace1" presStyleIdx="1" presStyleCnt="6"/>
      <dgm:spPr/>
    </dgm:pt>
    <dgm:pt modelId="{93A49EA9-C778-4573-A328-03EB2A406AD3}" type="pres">
      <dgm:prSet presAssocID="{62A610AE-C1E1-4207-B75E-6BAA27A8041A}" presName="rootConnector3" presStyleLbl="asst1" presStyleIdx="0" presStyleCnt="4"/>
      <dgm:spPr/>
    </dgm:pt>
    <dgm:pt modelId="{910D2A2D-13C2-4945-8FC2-34BD566F6F7C}" type="pres">
      <dgm:prSet presAssocID="{62A610AE-C1E1-4207-B75E-6BAA27A8041A}" presName="hierChild6" presStyleCnt="0"/>
      <dgm:spPr/>
    </dgm:pt>
    <dgm:pt modelId="{133FF061-7BD4-422F-80F2-0E49C57AB8DE}" type="pres">
      <dgm:prSet presAssocID="{C403074E-1D64-4A14-B717-F882F706C481}" presName="Name37" presStyleLbl="parChTrans1D3" presStyleIdx="0" presStyleCnt="1"/>
      <dgm:spPr/>
    </dgm:pt>
    <dgm:pt modelId="{8523B8B5-81CB-49F7-B7C8-02A6CB1F2DAC}" type="pres">
      <dgm:prSet presAssocID="{9B65BF7C-8AE3-4107-A01A-464B8C587C11}" presName="hierRoot2" presStyleCnt="0">
        <dgm:presLayoutVars>
          <dgm:hierBranch val="init"/>
        </dgm:presLayoutVars>
      </dgm:prSet>
      <dgm:spPr/>
    </dgm:pt>
    <dgm:pt modelId="{60C17AF9-728D-4113-9E2A-53A170276A26}" type="pres">
      <dgm:prSet presAssocID="{9B65BF7C-8AE3-4107-A01A-464B8C587C11}" presName="rootComposite" presStyleCnt="0"/>
      <dgm:spPr/>
    </dgm:pt>
    <dgm:pt modelId="{8C3C212C-964D-4E0E-ADC7-98AAC29309FA}" type="pres">
      <dgm:prSet presAssocID="{9B65BF7C-8AE3-4107-A01A-464B8C587C11}" presName="rootText" presStyleLbl="node3" presStyleIdx="0" presStyleCnt="1">
        <dgm:presLayoutVars>
          <dgm:chPref val="3"/>
        </dgm:presLayoutVars>
      </dgm:prSet>
      <dgm:spPr/>
    </dgm:pt>
    <dgm:pt modelId="{7EECCC2F-7AC1-44D9-B355-C372C8183B0E}" type="pres">
      <dgm:prSet presAssocID="{9B65BF7C-8AE3-4107-A01A-464B8C587C11}" presName="rootPict" presStyleLbl="alignImgPlace1" presStyleIdx="2" presStyleCnt="6"/>
      <dgm:spPr/>
    </dgm:pt>
    <dgm:pt modelId="{4E9A88C9-BE1D-4EF0-87C8-1448DDE9D270}" type="pres">
      <dgm:prSet presAssocID="{9B65BF7C-8AE3-4107-A01A-464B8C587C11}" presName="rootConnector" presStyleLbl="node3" presStyleIdx="0" presStyleCnt="1"/>
      <dgm:spPr/>
    </dgm:pt>
    <dgm:pt modelId="{6E6450E8-1F81-4005-BE6E-9F84E250FF3F}" type="pres">
      <dgm:prSet presAssocID="{9B65BF7C-8AE3-4107-A01A-464B8C587C11}" presName="hierChild4" presStyleCnt="0"/>
      <dgm:spPr/>
    </dgm:pt>
    <dgm:pt modelId="{766758F5-0A84-449F-A127-A4E317A61E74}" type="pres">
      <dgm:prSet presAssocID="{9B65BF7C-8AE3-4107-A01A-464B8C587C11}" presName="hierChild5" presStyleCnt="0"/>
      <dgm:spPr/>
    </dgm:pt>
    <dgm:pt modelId="{C041A26C-CABF-4FCB-8197-96C210B26A75}" type="pres">
      <dgm:prSet presAssocID="{62A610AE-C1E1-4207-B75E-6BAA27A8041A}" presName="hierChild7" presStyleCnt="0"/>
      <dgm:spPr/>
    </dgm:pt>
    <dgm:pt modelId="{8647E237-A71B-48E1-8636-8C44B8D75665}" type="pres">
      <dgm:prSet presAssocID="{3495D94F-EB89-4648-B9ED-78BAA2D994A0}" presName="Name111" presStyleLbl="parChTrans1D2" presStyleIdx="1" presStyleCnt="4"/>
      <dgm:spPr/>
    </dgm:pt>
    <dgm:pt modelId="{B9291B73-D1CC-401A-9204-9378C2AEE679}" type="pres">
      <dgm:prSet presAssocID="{77DB22E5-6146-47B8-9849-97D8A4315F10}" presName="hierRoot3" presStyleCnt="0">
        <dgm:presLayoutVars>
          <dgm:hierBranch val="init"/>
        </dgm:presLayoutVars>
      </dgm:prSet>
      <dgm:spPr/>
    </dgm:pt>
    <dgm:pt modelId="{524F7A02-1382-427E-BA0D-AE6E1610D5B4}" type="pres">
      <dgm:prSet presAssocID="{77DB22E5-6146-47B8-9849-97D8A4315F10}" presName="rootComposite3" presStyleCnt="0"/>
      <dgm:spPr/>
    </dgm:pt>
    <dgm:pt modelId="{04EF89C9-D4AD-4F2B-A2FC-90C90F3EB4CA}" type="pres">
      <dgm:prSet presAssocID="{77DB22E5-6146-47B8-9849-97D8A4315F10}" presName="rootText3" presStyleLbl="asst1" presStyleIdx="1" presStyleCnt="4">
        <dgm:presLayoutVars>
          <dgm:chPref val="3"/>
        </dgm:presLayoutVars>
      </dgm:prSet>
      <dgm:spPr/>
    </dgm:pt>
    <dgm:pt modelId="{6C2E2F19-01FC-453A-9E81-91CCFB680362}" type="pres">
      <dgm:prSet presAssocID="{77DB22E5-6146-47B8-9849-97D8A4315F10}" presName="rootPict3" presStyleLbl="alignImgPlace1" presStyleIdx="3" presStyleCnt="6"/>
      <dgm:spPr/>
    </dgm:pt>
    <dgm:pt modelId="{D3519E64-EB2E-44FB-8B5F-5F6167880556}" type="pres">
      <dgm:prSet presAssocID="{77DB22E5-6146-47B8-9849-97D8A4315F10}" presName="rootConnector3" presStyleLbl="asst1" presStyleIdx="1" presStyleCnt="4"/>
      <dgm:spPr/>
    </dgm:pt>
    <dgm:pt modelId="{DA60A2D0-4710-4C14-AFF5-583785313265}" type="pres">
      <dgm:prSet presAssocID="{77DB22E5-6146-47B8-9849-97D8A4315F10}" presName="hierChild6" presStyleCnt="0"/>
      <dgm:spPr/>
    </dgm:pt>
    <dgm:pt modelId="{0EA5DFDC-84F7-4F8D-84FB-4B1E71120B70}" type="pres">
      <dgm:prSet presAssocID="{77DB22E5-6146-47B8-9849-97D8A4315F10}" presName="hierChild7" presStyleCnt="0"/>
      <dgm:spPr/>
    </dgm:pt>
    <dgm:pt modelId="{011F1468-8D62-44CC-9BFA-D1E315377B8F}" type="pres">
      <dgm:prSet presAssocID="{0F099F49-BE8F-45B6-BCF8-C738D97B1512}" presName="Name111" presStyleLbl="parChTrans1D2" presStyleIdx="2" presStyleCnt="4"/>
      <dgm:spPr/>
    </dgm:pt>
    <dgm:pt modelId="{F10E5B33-C8E5-43C8-8F1E-23385A9888EE}" type="pres">
      <dgm:prSet presAssocID="{A2C5434F-15D3-428F-BD57-791069F2B62A}" presName="hierRoot3" presStyleCnt="0">
        <dgm:presLayoutVars>
          <dgm:hierBranch val="init"/>
        </dgm:presLayoutVars>
      </dgm:prSet>
      <dgm:spPr/>
    </dgm:pt>
    <dgm:pt modelId="{0F81A8C9-00D1-4498-AE9B-03226FBF98AB}" type="pres">
      <dgm:prSet presAssocID="{A2C5434F-15D3-428F-BD57-791069F2B62A}" presName="rootComposite3" presStyleCnt="0"/>
      <dgm:spPr/>
    </dgm:pt>
    <dgm:pt modelId="{47BFC6E9-3CE7-4FCF-B7CB-A61DACCC54E5}" type="pres">
      <dgm:prSet presAssocID="{A2C5434F-15D3-428F-BD57-791069F2B62A}" presName="rootText3" presStyleLbl="asst1" presStyleIdx="2" presStyleCnt="4" custLinFactX="82952" custLinFactY="-37918" custLinFactNeighborX="100000" custLinFactNeighborY="-100000">
        <dgm:presLayoutVars>
          <dgm:chPref val="3"/>
        </dgm:presLayoutVars>
      </dgm:prSet>
      <dgm:spPr/>
    </dgm:pt>
    <dgm:pt modelId="{740FF5D2-63DF-454A-91B5-8F3AB5E3E938}" type="pres">
      <dgm:prSet presAssocID="{A2C5434F-15D3-428F-BD57-791069F2B62A}" presName="rootPict3" presStyleLbl="alignImgPlace1" presStyleIdx="4" presStyleCnt="6" custLinFactX="300000" custLinFactY="-70638" custLinFactNeighborX="319224" custLinFactNeighborY="-100000"/>
      <dgm:spPr/>
    </dgm:pt>
    <dgm:pt modelId="{65A8DEBC-F9EE-4A5D-84F0-54B844BD1F45}" type="pres">
      <dgm:prSet presAssocID="{A2C5434F-15D3-428F-BD57-791069F2B62A}" presName="rootConnector3" presStyleLbl="asst1" presStyleIdx="2" presStyleCnt="4"/>
      <dgm:spPr/>
    </dgm:pt>
    <dgm:pt modelId="{0C3352AC-7C4D-47BE-96D2-169596036114}" type="pres">
      <dgm:prSet presAssocID="{A2C5434F-15D3-428F-BD57-791069F2B62A}" presName="hierChild6" presStyleCnt="0"/>
      <dgm:spPr/>
    </dgm:pt>
    <dgm:pt modelId="{3C3FC74C-7623-48DE-893E-475767CB6DB7}" type="pres">
      <dgm:prSet presAssocID="{A2C5434F-15D3-428F-BD57-791069F2B62A}" presName="hierChild7" presStyleCnt="0"/>
      <dgm:spPr/>
    </dgm:pt>
    <dgm:pt modelId="{0833A60C-CF02-4935-8D99-8958B638AF7F}" type="pres">
      <dgm:prSet presAssocID="{C6DC6C28-5F03-4F5E-8F95-7DB6E9766A05}" presName="Name111" presStyleLbl="parChTrans1D2" presStyleIdx="3" presStyleCnt="4"/>
      <dgm:spPr/>
    </dgm:pt>
    <dgm:pt modelId="{9F8D29D2-0278-4F6D-B22D-9BE38DCAB46E}" type="pres">
      <dgm:prSet presAssocID="{5C7FE86B-38C8-4D95-9910-AF2872BEE145}" presName="hierRoot3" presStyleCnt="0">
        <dgm:presLayoutVars>
          <dgm:hierBranch val="init"/>
        </dgm:presLayoutVars>
      </dgm:prSet>
      <dgm:spPr/>
    </dgm:pt>
    <dgm:pt modelId="{4B9E116B-952D-4CA4-9779-B28FF7139926}" type="pres">
      <dgm:prSet presAssocID="{5C7FE86B-38C8-4D95-9910-AF2872BEE145}" presName="rootComposite3" presStyleCnt="0"/>
      <dgm:spPr/>
    </dgm:pt>
    <dgm:pt modelId="{1D140D32-2727-4D7D-865D-B2C05F48370A}" type="pres">
      <dgm:prSet presAssocID="{5C7FE86B-38C8-4D95-9910-AF2872BEE145}" presName="rootText3" presStyleLbl="asst1" presStyleIdx="3" presStyleCnt="4">
        <dgm:presLayoutVars>
          <dgm:chPref val="3"/>
        </dgm:presLayoutVars>
      </dgm:prSet>
      <dgm:spPr/>
    </dgm:pt>
    <dgm:pt modelId="{FD6A2BFC-BBDA-4B73-8172-A76DC0E15C3A}" type="pres">
      <dgm:prSet presAssocID="{5C7FE86B-38C8-4D95-9910-AF2872BEE145}" presName="rootPict3" presStyleLbl="alignImgPlace1" presStyleIdx="5" presStyleCnt="6"/>
      <dgm:spPr/>
    </dgm:pt>
    <dgm:pt modelId="{83FDB462-D979-47F1-B3B4-3130D7C31023}" type="pres">
      <dgm:prSet presAssocID="{5C7FE86B-38C8-4D95-9910-AF2872BEE145}" presName="rootConnector3" presStyleLbl="asst1" presStyleIdx="3" presStyleCnt="4"/>
      <dgm:spPr/>
    </dgm:pt>
    <dgm:pt modelId="{F10A055F-6695-4625-84AE-EF773B059020}" type="pres">
      <dgm:prSet presAssocID="{5C7FE86B-38C8-4D95-9910-AF2872BEE145}" presName="hierChild6" presStyleCnt="0"/>
      <dgm:spPr/>
    </dgm:pt>
    <dgm:pt modelId="{E4A31823-8FBC-4E64-B8BC-9FD266B3B656}" type="pres">
      <dgm:prSet presAssocID="{5C7FE86B-38C8-4D95-9910-AF2872BEE145}" presName="hierChild7" presStyleCnt="0"/>
      <dgm:spPr/>
    </dgm:pt>
  </dgm:ptLst>
  <dgm:cxnLst>
    <dgm:cxn modelId="{EB1B9F14-9293-4582-AEC8-0A6CAF8F459C}" type="presOf" srcId="{3495D94F-EB89-4648-B9ED-78BAA2D994A0}" destId="{8647E237-A71B-48E1-8636-8C44B8D75665}" srcOrd="0" destOrd="0" presId="urn:microsoft.com/office/officeart/2005/8/layout/pictureOrgChart+Icon"/>
    <dgm:cxn modelId="{245E1A22-1888-4150-A3EC-FC4067D0F141}" type="presOf" srcId="{A2C5434F-15D3-428F-BD57-791069F2B62A}" destId="{65A8DEBC-F9EE-4A5D-84F0-54B844BD1F45}" srcOrd="1" destOrd="0" presId="urn:microsoft.com/office/officeart/2005/8/layout/pictureOrgChart+Icon"/>
    <dgm:cxn modelId="{2ED0BF28-1587-4186-B9C3-55E84EC6F1B4}" type="presOf" srcId="{5C7FE86B-38C8-4D95-9910-AF2872BEE145}" destId="{83FDB462-D979-47F1-B3B4-3130D7C31023}" srcOrd="1" destOrd="0" presId="urn:microsoft.com/office/officeart/2005/8/layout/pictureOrgChart+Icon"/>
    <dgm:cxn modelId="{F077902F-9CFB-4770-BDC4-3C475CB92014}" type="presOf" srcId="{77DB22E5-6146-47B8-9849-97D8A4315F10}" destId="{D3519E64-EB2E-44FB-8B5F-5F6167880556}" srcOrd="1" destOrd="0" presId="urn:microsoft.com/office/officeart/2005/8/layout/pictureOrgChart+Icon"/>
    <dgm:cxn modelId="{AFF6FE30-90B4-4AD2-A601-4C160F826D85}" srcId="{FC8D29F6-7E18-45CB-98D6-B8C1AEE62D36}" destId="{62A610AE-C1E1-4207-B75E-6BAA27A8041A}" srcOrd="0" destOrd="0" parTransId="{B5F8FA83-6C4C-41A5-96BA-FB33F0CD5D5B}" sibTransId="{918F4546-E418-4096-A11A-C24D8BBE87E1}"/>
    <dgm:cxn modelId="{671EFB5E-F108-4A5C-8161-972FC58476D3}" srcId="{62A610AE-C1E1-4207-B75E-6BAA27A8041A}" destId="{9B65BF7C-8AE3-4107-A01A-464B8C587C11}" srcOrd="0" destOrd="0" parTransId="{C403074E-1D64-4A14-B717-F882F706C481}" sibTransId="{ECCBDBF3-1E9A-4BD5-ADF8-BF96FAEE64EF}"/>
    <dgm:cxn modelId="{E1074F48-ABB1-44CB-9624-4C11D5BEE942}" type="presOf" srcId="{62A610AE-C1E1-4207-B75E-6BAA27A8041A}" destId="{74A93F38-D413-4367-A214-FF85CA961EA6}" srcOrd="0" destOrd="0" presId="urn:microsoft.com/office/officeart/2005/8/layout/pictureOrgChart+Icon"/>
    <dgm:cxn modelId="{C80BFE49-F7CC-4D8B-A294-107BA52A284F}" type="presOf" srcId="{C403074E-1D64-4A14-B717-F882F706C481}" destId="{133FF061-7BD4-422F-80F2-0E49C57AB8DE}" srcOrd="0" destOrd="0" presId="urn:microsoft.com/office/officeart/2005/8/layout/pictureOrgChart+Icon"/>
    <dgm:cxn modelId="{A699CF54-E2E6-4437-AD61-321B5E9D297C}" type="presOf" srcId="{FC8D29F6-7E18-45CB-98D6-B8C1AEE62D36}" destId="{C18DD188-2FB1-4387-87E0-F17975C961A8}" srcOrd="1" destOrd="0" presId="urn:microsoft.com/office/officeart/2005/8/layout/pictureOrgChart+Icon"/>
    <dgm:cxn modelId="{EFF0ED76-8522-4A26-BD0F-2B2606D6F41E}" type="presOf" srcId="{FC8D29F6-7E18-45CB-98D6-B8C1AEE62D36}" destId="{7AAF289C-C143-4855-8DB7-CECD88B47F62}" srcOrd="0" destOrd="0" presId="urn:microsoft.com/office/officeart/2005/8/layout/pictureOrgChart+Icon"/>
    <dgm:cxn modelId="{41C1F37A-122D-4F43-BA6A-4005688A3C4A}" type="presOf" srcId="{A2C5434F-15D3-428F-BD57-791069F2B62A}" destId="{47BFC6E9-3CE7-4FCF-B7CB-A61DACCC54E5}" srcOrd="0" destOrd="0" presId="urn:microsoft.com/office/officeart/2005/8/layout/pictureOrgChart+Icon"/>
    <dgm:cxn modelId="{383D4590-6123-4619-A377-2930088F7F3A}" type="presOf" srcId="{E58E69FB-4D74-430D-9F85-0ED73021EEBD}" destId="{64C277C4-89EC-4A36-A6FC-FB5B3CF95466}" srcOrd="0" destOrd="0" presId="urn:microsoft.com/office/officeart/2005/8/layout/pictureOrgChart+Icon"/>
    <dgm:cxn modelId="{6648C890-05D3-4F78-92DE-9BE7C2371C36}" type="presOf" srcId="{5C7FE86B-38C8-4D95-9910-AF2872BEE145}" destId="{1D140D32-2727-4D7D-865D-B2C05F48370A}" srcOrd="0" destOrd="0" presId="urn:microsoft.com/office/officeart/2005/8/layout/pictureOrgChart+Icon"/>
    <dgm:cxn modelId="{7E2FC1A0-8D75-4A9E-9EAC-EDC74D3E7A18}" type="presOf" srcId="{9B65BF7C-8AE3-4107-A01A-464B8C587C11}" destId="{4E9A88C9-BE1D-4EF0-87C8-1448DDE9D270}" srcOrd="1" destOrd="0" presId="urn:microsoft.com/office/officeart/2005/8/layout/pictureOrgChart+Icon"/>
    <dgm:cxn modelId="{7AEEAEA6-B1E0-43B1-9C7A-6C0B0D69DEEB}" srcId="{FC8D29F6-7E18-45CB-98D6-B8C1AEE62D36}" destId="{A2C5434F-15D3-428F-BD57-791069F2B62A}" srcOrd="2" destOrd="0" parTransId="{0F099F49-BE8F-45B6-BCF8-C738D97B1512}" sibTransId="{4601C70C-FC59-4C95-B118-DE7B0629010B}"/>
    <dgm:cxn modelId="{204C2FAE-E456-4E13-83C0-5FF7B9D49C13}" type="presOf" srcId="{C6DC6C28-5F03-4F5E-8F95-7DB6E9766A05}" destId="{0833A60C-CF02-4935-8D99-8958B638AF7F}" srcOrd="0" destOrd="0" presId="urn:microsoft.com/office/officeart/2005/8/layout/pictureOrgChart+Icon"/>
    <dgm:cxn modelId="{84414ED1-2D00-4082-A819-040AE21D3FE5}" type="presOf" srcId="{62A610AE-C1E1-4207-B75E-6BAA27A8041A}" destId="{93A49EA9-C778-4573-A328-03EB2A406AD3}" srcOrd="1" destOrd="0" presId="urn:microsoft.com/office/officeart/2005/8/layout/pictureOrgChart+Icon"/>
    <dgm:cxn modelId="{7B68EBD6-1597-42F0-9C6D-505B372305FE}" srcId="{E58E69FB-4D74-430D-9F85-0ED73021EEBD}" destId="{FC8D29F6-7E18-45CB-98D6-B8C1AEE62D36}" srcOrd="0" destOrd="0" parTransId="{5AC0093C-EE02-478E-90CC-CCB01312CD0D}" sibTransId="{B7AF642B-22FE-4F2C-BBD7-4FF6AB18B84C}"/>
    <dgm:cxn modelId="{3742C6E1-FECC-4756-98FD-DCA52D4E2267}" type="presOf" srcId="{77DB22E5-6146-47B8-9849-97D8A4315F10}" destId="{04EF89C9-D4AD-4F2B-A2FC-90C90F3EB4CA}" srcOrd="0" destOrd="0" presId="urn:microsoft.com/office/officeart/2005/8/layout/pictureOrgChart+Icon"/>
    <dgm:cxn modelId="{86DBFCE1-6F30-4EBB-A175-0E4D5C4EE6E0}" type="presOf" srcId="{B5F8FA83-6C4C-41A5-96BA-FB33F0CD5D5B}" destId="{70C1AE83-A8DA-478B-A3AF-ECE111F8CF13}" srcOrd="0" destOrd="0" presId="urn:microsoft.com/office/officeart/2005/8/layout/pictureOrgChart+Icon"/>
    <dgm:cxn modelId="{B09C64E9-DA39-4654-A845-4C9276572F9E}" type="presOf" srcId="{9B65BF7C-8AE3-4107-A01A-464B8C587C11}" destId="{8C3C212C-964D-4E0E-ADC7-98AAC29309FA}" srcOrd="0" destOrd="0" presId="urn:microsoft.com/office/officeart/2005/8/layout/pictureOrgChart+Icon"/>
    <dgm:cxn modelId="{C138A8F1-DD8D-421B-BAE7-67B0A86E210E}" type="presOf" srcId="{0F099F49-BE8F-45B6-BCF8-C738D97B1512}" destId="{011F1468-8D62-44CC-9BFA-D1E315377B8F}" srcOrd="0" destOrd="0" presId="urn:microsoft.com/office/officeart/2005/8/layout/pictureOrgChart+Icon"/>
    <dgm:cxn modelId="{9DE23EF2-A8E4-49D6-83ED-5E5B3D6CB405}" srcId="{FC8D29F6-7E18-45CB-98D6-B8C1AEE62D36}" destId="{5C7FE86B-38C8-4D95-9910-AF2872BEE145}" srcOrd="3" destOrd="0" parTransId="{C6DC6C28-5F03-4F5E-8F95-7DB6E9766A05}" sibTransId="{627CD159-11C6-4B5C-A533-3F69F51021F7}"/>
    <dgm:cxn modelId="{74B2B3F8-D23F-48D9-8F86-0733CFD1DD0B}" srcId="{FC8D29F6-7E18-45CB-98D6-B8C1AEE62D36}" destId="{77DB22E5-6146-47B8-9849-97D8A4315F10}" srcOrd="1" destOrd="0" parTransId="{3495D94F-EB89-4648-B9ED-78BAA2D994A0}" sibTransId="{883377A5-C090-4B97-AE51-4B1D81A36701}"/>
    <dgm:cxn modelId="{F3692245-7D5B-4048-9912-422D2A475516}" type="presParOf" srcId="{64C277C4-89EC-4A36-A6FC-FB5B3CF95466}" destId="{640C8406-683F-4492-A746-907A6DA6EC3F}" srcOrd="0" destOrd="0" presId="urn:microsoft.com/office/officeart/2005/8/layout/pictureOrgChart+Icon"/>
    <dgm:cxn modelId="{BFC73DC4-0663-4C83-8C3D-DEE8EED5EBE1}" type="presParOf" srcId="{640C8406-683F-4492-A746-907A6DA6EC3F}" destId="{741506B5-B25D-4C33-AFB2-400F7C0EE401}" srcOrd="0" destOrd="0" presId="urn:microsoft.com/office/officeart/2005/8/layout/pictureOrgChart+Icon"/>
    <dgm:cxn modelId="{E99E5D18-9590-4942-9B13-33EC599EBB97}" type="presParOf" srcId="{741506B5-B25D-4C33-AFB2-400F7C0EE401}" destId="{7AAF289C-C143-4855-8DB7-CECD88B47F62}" srcOrd="0" destOrd="0" presId="urn:microsoft.com/office/officeart/2005/8/layout/pictureOrgChart+Icon"/>
    <dgm:cxn modelId="{4E94A0C0-792A-44CF-9122-F7BADF97D790}" type="presParOf" srcId="{741506B5-B25D-4C33-AFB2-400F7C0EE401}" destId="{0BBF1832-435A-4719-907E-9AC7B3BEE7BE}" srcOrd="1" destOrd="0" presId="urn:microsoft.com/office/officeart/2005/8/layout/pictureOrgChart+Icon"/>
    <dgm:cxn modelId="{6E300C8E-007D-43DB-B035-B36A7D73586D}" type="presParOf" srcId="{741506B5-B25D-4C33-AFB2-400F7C0EE401}" destId="{C18DD188-2FB1-4387-87E0-F17975C961A8}" srcOrd="2" destOrd="0" presId="urn:microsoft.com/office/officeart/2005/8/layout/pictureOrgChart+Icon"/>
    <dgm:cxn modelId="{F877AD3D-E7F3-4EAA-8A68-1FFC211423C4}" type="presParOf" srcId="{640C8406-683F-4492-A746-907A6DA6EC3F}" destId="{9AFAAFDF-F0C4-42B6-BF43-A97C9FFD2520}" srcOrd="1" destOrd="0" presId="urn:microsoft.com/office/officeart/2005/8/layout/pictureOrgChart+Icon"/>
    <dgm:cxn modelId="{93EB7F80-A38D-4DD9-A6CD-C442B3C4728D}" type="presParOf" srcId="{640C8406-683F-4492-A746-907A6DA6EC3F}" destId="{6669DC25-3588-46D9-83FE-F0E3CEE02B0F}" srcOrd="2" destOrd="0" presId="urn:microsoft.com/office/officeart/2005/8/layout/pictureOrgChart+Icon"/>
    <dgm:cxn modelId="{F88F618A-051E-4538-B99C-3CE13C6050EA}" type="presParOf" srcId="{6669DC25-3588-46D9-83FE-F0E3CEE02B0F}" destId="{70C1AE83-A8DA-478B-A3AF-ECE111F8CF13}" srcOrd="0" destOrd="0" presId="urn:microsoft.com/office/officeart/2005/8/layout/pictureOrgChart+Icon"/>
    <dgm:cxn modelId="{55A05DCB-24F0-4564-A60E-96EB55DF6310}" type="presParOf" srcId="{6669DC25-3588-46D9-83FE-F0E3CEE02B0F}" destId="{1FAC02BC-3DE0-4AE3-B5C9-8B6E0282E4F3}" srcOrd="1" destOrd="0" presId="urn:microsoft.com/office/officeart/2005/8/layout/pictureOrgChart+Icon"/>
    <dgm:cxn modelId="{1CDAAFAD-2F6F-4333-A5E9-2B44668EDC22}" type="presParOf" srcId="{1FAC02BC-3DE0-4AE3-B5C9-8B6E0282E4F3}" destId="{75595E82-9A67-4226-A96D-10214A0FF82A}" srcOrd="0" destOrd="0" presId="urn:microsoft.com/office/officeart/2005/8/layout/pictureOrgChart+Icon"/>
    <dgm:cxn modelId="{AA7CD4E4-8041-4E56-B4D2-129465A2D9F7}" type="presParOf" srcId="{75595E82-9A67-4226-A96D-10214A0FF82A}" destId="{74A93F38-D413-4367-A214-FF85CA961EA6}" srcOrd="0" destOrd="0" presId="urn:microsoft.com/office/officeart/2005/8/layout/pictureOrgChart+Icon"/>
    <dgm:cxn modelId="{12AE64CE-957E-405F-9A1E-758795427119}" type="presParOf" srcId="{75595E82-9A67-4226-A96D-10214A0FF82A}" destId="{D7108DCA-CD9B-49A5-836C-2A34E51C895D}" srcOrd="1" destOrd="0" presId="urn:microsoft.com/office/officeart/2005/8/layout/pictureOrgChart+Icon"/>
    <dgm:cxn modelId="{73DF364C-3290-4F4E-AAA0-5521658CCD01}" type="presParOf" srcId="{75595E82-9A67-4226-A96D-10214A0FF82A}" destId="{93A49EA9-C778-4573-A328-03EB2A406AD3}" srcOrd="2" destOrd="0" presId="urn:microsoft.com/office/officeart/2005/8/layout/pictureOrgChart+Icon"/>
    <dgm:cxn modelId="{E0D4339B-2C37-4E8D-B2BC-2BA598978770}" type="presParOf" srcId="{1FAC02BC-3DE0-4AE3-B5C9-8B6E0282E4F3}" destId="{910D2A2D-13C2-4945-8FC2-34BD566F6F7C}" srcOrd="1" destOrd="0" presId="urn:microsoft.com/office/officeart/2005/8/layout/pictureOrgChart+Icon"/>
    <dgm:cxn modelId="{08575F2E-5CE2-4E18-BE04-5BD9101E773B}" type="presParOf" srcId="{910D2A2D-13C2-4945-8FC2-34BD566F6F7C}" destId="{133FF061-7BD4-422F-80F2-0E49C57AB8DE}" srcOrd="0" destOrd="0" presId="urn:microsoft.com/office/officeart/2005/8/layout/pictureOrgChart+Icon"/>
    <dgm:cxn modelId="{5A6A6522-BD28-42AF-B0DC-9AB0993DC39F}" type="presParOf" srcId="{910D2A2D-13C2-4945-8FC2-34BD566F6F7C}" destId="{8523B8B5-81CB-49F7-B7C8-02A6CB1F2DAC}" srcOrd="1" destOrd="0" presId="urn:microsoft.com/office/officeart/2005/8/layout/pictureOrgChart+Icon"/>
    <dgm:cxn modelId="{0A4A6C1D-BB39-4C74-B781-155F68AE01A4}" type="presParOf" srcId="{8523B8B5-81CB-49F7-B7C8-02A6CB1F2DAC}" destId="{60C17AF9-728D-4113-9E2A-53A170276A26}" srcOrd="0" destOrd="0" presId="urn:microsoft.com/office/officeart/2005/8/layout/pictureOrgChart+Icon"/>
    <dgm:cxn modelId="{D067DB75-A0A9-4565-AF30-75B0142B3205}" type="presParOf" srcId="{60C17AF9-728D-4113-9E2A-53A170276A26}" destId="{8C3C212C-964D-4E0E-ADC7-98AAC29309FA}" srcOrd="0" destOrd="0" presId="urn:microsoft.com/office/officeart/2005/8/layout/pictureOrgChart+Icon"/>
    <dgm:cxn modelId="{B78DE43D-162D-4054-952D-19F8B12FA86E}" type="presParOf" srcId="{60C17AF9-728D-4113-9E2A-53A170276A26}" destId="{7EECCC2F-7AC1-44D9-B355-C372C8183B0E}" srcOrd="1" destOrd="0" presId="urn:microsoft.com/office/officeart/2005/8/layout/pictureOrgChart+Icon"/>
    <dgm:cxn modelId="{099DBB27-9EC9-426B-A307-ED5EFE088970}" type="presParOf" srcId="{60C17AF9-728D-4113-9E2A-53A170276A26}" destId="{4E9A88C9-BE1D-4EF0-87C8-1448DDE9D270}" srcOrd="2" destOrd="0" presId="urn:microsoft.com/office/officeart/2005/8/layout/pictureOrgChart+Icon"/>
    <dgm:cxn modelId="{32380B8B-2F20-42D3-A213-BF42F246C459}" type="presParOf" srcId="{8523B8B5-81CB-49F7-B7C8-02A6CB1F2DAC}" destId="{6E6450E8-1F81-4005-BE6E-9F84E250FF3F}" srcOrd="1" destOrd="0" presId="urn:microsoft.com/office/officeart/2005/8/layout/pictureOrgChart+Icon"/>
    <dgm:cxn modelId="{144B1481-844D-4C73-B996-CC585CC4131B}" type="presParOf" srcId="{8523B8B5-81CB-49F7-B7C8-02A6CB1F2DAC}" destId="{766758F5-0A84-449F-A127-A4E317A61E74}" srcOrd="2" destOrd="0" presId="urn:microsoft.com/office/officeart/2005/8/layout/pictureOrgChart+Icon"/>
    <dgm:cxn modelId="{C4862D78-0CD3-4A99-9974-2EDED9CD5169}" type="presParOf" srcId="{1FAC02BC-3DE0-4AE3-B5C9-8B6E0282E4F3}" destId="{C041A26C-CABF-4FCB-8197-96C210B26A75}" srcOrd="2" destOrd="0" presId="urn:microsoft.com/office/officeart/2005/8/layout/pictureOrgChart+Icon"/>
    <dgm:cxn modelId="{320EFA22-B4E0-4225-916A-69E3563EE99E}" type="presParOf" srcId="{6669DC25-3588-46D9-83FE-F0E3CEE02B0F}" destId="{8647E237-A71B-48E1-8636-8C44B8D75665}" srcOrd="2" destOrd="0" presId="urn:microsoft.com/office/officeart/2005/8/layout/pictureOrgChart+Icon"/>
    <dgm:cxn modelId="{E7FCA0CF-4223-4B7F-AE94-6F3A82D83DF6}" type="presParOf" srcId="{6669DC25-3588-46D9-83FE-F0E3CEE02B0F}" destId="{B9291B73-D1CC-401A-9204-9378C2AEE679}" srcOrd="3" destOrd="0" presId="urn:microsoft.com/office/officeart/2005/8/layout/pictureOrgChart+Icon"/>
    <dgm:cxn modelId="{1B392FBC-7184-4432-9502-9F98EE801BDE}" type="presParOf" srcId="{B9291B73-D1CC-401A-9204-9378C2AEE679}" destId="{524F7A02-1382-427E-BA0D-AE6E1610D5B4}" srcOrd="0" destOrd="0" presId="urn:microsoft.com/office/officeart/2005/8/layout/pictureOrgChart+Icon"/>
    <dgm:cxn modelId="{41F5F133-D091-4E31-BE5F-770C27D8684F}" type="presParOf" srcId="{524F7A02-1382-427E-BA0D-AE6E1610D5B4}" destId="{04EF89C9-D4AD-4F2B-A2FC-90C90F3EB4CA}" srcOrd="0" destOrd="0" presId="urn:microsoft.com/office/officeart/2005/8/layout/pictureOrgChart+Icon"/>
    <dgm:cxn modelId="{0A14E043-BC16-47E6-A15D-6AAD4AEBD976}" type="presParOf" srcId="{524F7A02-1382-427E-BA0D-AE6E1610D5B4}" destId="{6C2E2F19-01FC-453A-9E81-91CCFB680362}" srcOrd="1" destOrd="0" presId="urn:microsoft.com/office/officeart/2005/8/layout/pictureOrgChart+Icon"/>
    <dgm:cxn modelId="{1D6D6138-10C0-4EEC-9075-B8A4BEC472CC}" type="presParOf" srcId="{524F7A02-1382-427E-BA0D-AE6E1610D5B4}" destId="{D3519E64-EB2E-44FB-8B5F-5F6167880556}" srcOrd="2" destOrd="0" presId="urn:microsoft.com/office/officeart/2005/8/layout/pictureOrgChart+Icon"/>
    <dgm:cxn modelId="{0EE5286F-A154-4820-82F5-A3A10F57D26E}" type="presParOf" srcId="{B9291B73-D1CC-401A-9204-9378C2AEE679}" destId="{DA60A2D0-4710-4C14-AFF5-583785313265}" srcOrd="1" destOrd="0" presId="urn:microsoft.com/office/officeart/2005/8/layout/pictureOrgChart+Icon"/>
    <dgm:cxn modelId="{8D31D65F-80EF-457B-8C58-37ECFA84CC67}" type="presParOf" srcId="{B9291B73-D1CC-401A-9204-9378C2AEE679}" destId="{0EA5DFDC-84F7-4F8D-84FB-4B1E71120B70}" srcOrd="2" destOrd="0" presId="urn:microsoft.com/office/officeart/2005/8/layout/pictureOrgChart+Icon"/>
    <dgm:cxn modelId="{836CEBA5-C072-4EB2-A6FA-636624342EE5}" type="presParOf" srcId="{6669DC25-3588-46D9-83FE-F0E3CEE02B0F}" destId="{011F1468-8D62-44CC-9BFA-D1E315377B8F}" srcOrd="4" destOrd="0" presId="urn:microsoft.com/office/officeart/2005/8/layout/pictureOrgChart+Icon"/>
    <dgm:cxn modelId="{E7E5CF82-3536-4943-8820-54F2002DCE01}" type="presParOf" srcId="{6669DC25-3588-46D9-83FE-F0E3CEE02B0F}" destId="{F10E5B33-C8E5-43C8-8F1E-23385A9888EE}" srcOrd="5" destOrd="0" presId="urn:microsoft.com/office/officeart/2005/8/layout/pictureOrgChart+Icon"/>
    <dgm:cxn modelId="{9B42BF26-1437-4E56-9589-B61EF6974189}" type="presParOf" srcId="{F10E5B33-C8E5-43C8-8F1E-23385A9888EE}" destId="{0F81A8C9-00D1-4498-AE9B-03226FBF98AB}" srcOrd="0" destOrd="0" presId="urn:microsoft.com/office/officeart/2005/8/layout/pictureOrgChart+Icon"/>
    <dgm:cxn modelId="{2B1E5AB9-F8ED-496A-B108-29A8C777D058}" type="presParOf" srcId="{0F81A8C9-00D1-4498-AE9B-03226FBF98AB}" destId="{47BFC6E9-3CE7-4FCF-B7CB-A61DACCC54E5}" srcOrd="0" destOrd="0" presId="urn:microsoft.com/office/officeart/2005/8/layout/pictureOrgChart+Icon"/>
    <dgm:cxn modelId="{AA1992F3-B511-4016-913A-5BB49DEA3493}" type="presParOf" srcId="{0F81A8C9-00D1-4498-AE9B-03226FBF98AB}" destId="{740FF5D2-63DF-454A-91B5-8F3AB5E3E938}" srcOrd="1" destOrd="0" presId="urn:microsoft.com/office/officeart/2005/8/layout/pictureOrgChart+Icon"/>
    <dgm:cxn modelId="{A7C389D0-3AF0-49CF-9DC9-F583B321C580}" type="presParOf" srcId="{0F81A8C9-00D1-4498-AE9B-03226FBF98AB}" destId="{65A8DEBC-F9EE-4A5D-84F0-54B844BD1F45}" srcOrd="2" destOrd="0" presId="urn:microsoft.com/office/officeart/2005/8/layout/pictureOrgChart+Icon"/>
    <dgm:cxn modelId="{9D9A5BCE-7B27-41AD-8C20-A670F0DD29F8}" type="presParOf" srcId="{F10E5B33-C8E5-43C8-8F1E-23385A9888EE}" destId="{0C3352AC-7C4D-47BE-96D2-169596036114}" srcOrd="1" destOrd="0" presId="urn:microsoft.com/office/officeart/2005/8/layout/pictureOrgChart+Icon"/>
    <dgm:cxn modelId="{FA8E8E47-734B-43BD-B2FD-857BE9C86497}" type="presParOf" srcId="{F10E5B33-C8E5-43C8-8F1E-23385A9888EE}" destId="{3C3FC74C-7623-48DE-893E-475767CB6DB7}" srcOrd="2" destOrd="0" presId="urn:microsoft.com/office/officeart/2005/8/layout/pictureOrgChart+Icon"/>
    <dgm:cxn modelId="{840176C2-BAE1-4156-9B97-6978FE481BD9}" type="presParOf" srcId="{6669DC25-3588-46D9-83FE-F0E3CEE02B0F}" destId="{0833A60C-CF02-4935-8D99-8958B638AF7F}" srcOrd="6" destOrd="0" presId="urn:microsoft.com/office/officeart/2005/8/layout/pictureOrgChart+Icon"/>
    <dgm:cxn modelId="{43195517-BAB8-432A-A88F-5853F10BC45C}" type="presParOf" srcId="{6669DC25-3588-46D9-83FE-F0E3CEE02B0F}" destId="{9F8D29D2-0278-4F6D-B22D-9BE38DCAB46E}" srcOrd="7" destOrd="0" presId="urn:microsoft.com/office/officeart/2005/8/layout/pictureOrgChart+Icon"/>
    <dgm:cxn modelId="{6D0A3CCC-BCF5-41C0-893F-8F5781FEA7B7}" type="presParOf" srcId="{9F8D29D2-0278-4F6D-B22D-9BE38DCAB46E}" destId="{4B9E116B-952D-4CA4-9779-B28FF7139926}" srcOrd="0" destOrd="0" presId="urn:microsoft.com/office/officeart/2005/8/layout/pictureOrgChart+Icon"/>
    <dgm:cxn modelId="{2235B3E5-B7FD-49AA-9FC2-2C8C699F4904}" type="presParOf" srcId="{4B9E116B-952D-4CA4-9779-B28FF7139926}" destId="{1D140D32-2727-4D7D-865D-B2C05F48370A}" srcOrd="0" destOrd="0" presId="urn:microsoft.com/office/officeart/2005/8/layout/pictureOrgChart+Icon"/>
    <dgm:cxn modelId="{86B657F2-C8EA-42C7-8964-F153C7AC0337}" type="presParOf" srcId="{4B9E116B-952D-4CA4-9779-B28FF7139926}" destId="{FD6A2BFC-BBDA-4B73-8172-A76DC0E15C3A}" srcOrd="1" destOrd="0" presId="urn:microsoft.com/office/officeart/2005/8/layout/pictureOrgChart+Icon"/>
    <dgm:cxn modelId="{05558863-6B81-4253-99FB-9A7F9D6B233C}" type="presParOf" srcId="{4B9E116B-952D-4CA4-9779-B28FF7139926}" destId="{83FDB462-D979-47F1-B3B4-3130D7C31023}" srcOrd="2" destOrd="0" presId="urn:microsoft.com/office/officeart/2005/8/layout/pictureOrgChart+Icon"/>
    <dgm:cxn modelId="{53BAD27B-E8D9-4442-B183-4069C368B993}" type="presParOf" srcId="{9F8D29D2-0278-4F6D-B22D-9BE38DCAB46E}" destId="{F10A055F-6695-4625-84AE-EF773B059020}" srcOrd="1" destOrd="0" presId="urn:microsoft.com/office/officeart/2005/8/layout/pictureOrgChart+Icon"/>
    <dgm:cxn modelId="{E5096795-299D-4B44-B4B1-C0778404D23F}" type="presParOf" srcId="{9F8D29D2-0278-4F6D-B22D-9BE38DCAB46E}" destId="{E4A31823-8FBC-4E64-B8BC-9FD266B3B656}" srcOrd="2" destOrd="0" presId="urn:microsoft.com/office/officeart/2005/8/layout/pictureOrgChar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33A60C-CF02-4935-8D99-8958B638AF7F}">
      <dsp:nvSpPr>
        <dsp:cNvPr id="0" name=""/>
        <dsp:cNvSpPr/>
      </dsp:nvSpPr>
      <dsp:spPr>
        <a:xfrm>
          <a:off x="3388623" y="932542"/>
          <a:ext cx="194922" cy="34900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90046"/>
              </a:lnTo>
              <a:lnTo>
                <a:pt x="194922" y="349004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1F1468-8D62-44CC-9BFA-D1E315377B8F}">
      <dsp:nvSpPr>
        <dsp:cNvPr id="0" name=""/>
        <dsp:cNvSpPr/>
      </dsp:nvSpPr>
      <dsp:spPr>
        <a:xfrm>
          <a:off x="3388623" y="932542"/>
          <a:ext cx="138339" cy="22098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9886"/>
              </a:lnTo>
              <a:lnTo>
                <a:pt x="138339" y="220988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7E237-A71B-48E1-8636-8C44B8D75665}">
      <dsp:nvSpPr>
        <dsp:cNvPr id="0" name=""/>
        <dsp:cNvSpPr/>
      </dsp:nvSpPr>
      <dsp:spPr>
        <a:xfrm>
          <a:off x="3388623" y="932542"/>
          <a:ext cx="194922" cy="8539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53947"/>
              </a:lnTo>
              <a:lnTo>
                <a:pt x="194922" y="85394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3FF061-7BD4-422F-80F2-0E49C57AB8DE}">
      <dsp:nvSpPr>
        <dsp:cNvPr id="0" name=""/>
        <dsp:cNvSpPr/>
      </dsp:nvSpPr>
      <dsp:spPr>
        <a:xfrm>
          <a:off x="1058832" y="2250592"/>
          <a:ext cx="278461" cy="8539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53947"/>
              </a:lnTo>
              <a:lnTo>
                <a:pt x="278461" y="85394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C1AE83-A8DA-478B-A3AF-ECE111F8CF13}">
      <dsp:nvSpPr>
        <dsp:cNvPr id="0" name=""/>
        <dsp:cNvSpPr/>
      </dsp:nvSpPr>
      <dsp:spPr>
        <a:xfrm>
          <a:off x="1987036" y="932542"/>
          <a:ext cx="1401587" cy="853947"/>
        </a:xfrm>
        <a:custGeom>
          <a:avLst/>
          <a:gdLst/>
          <a:ahLst/>
          <a:cxnLst/>
          <a:rect l="0" t="0" r="0" b="0"/>
          <a:pathLst>
            <a:path>
              <a:moveTo>
                <a:pt x="1401587" y="0"/>
              </a:moveTo>
              <a:lnTo>
                <a:pt x="1401587" y="853947"/>
              </a:lnTo>
              <a:lnTo>
                <a:pt x="0" y="85394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AF289C-C143-4855-8DB7-CECD88B47F62}">
      <dsp:nvSpPr>
        <dsp:cNvPr id="0" name=""/>
        <dsp:cNvSpPr/>
      </dsp:nvSpPr>
      <dsp:spPr>
        <a:xfrm>
          <a:off x="2460420" y="4338"/>
          <a:ext cx="1856407" cy="928203"/>
        </a:xfrm>
        <a:prstGeom prst="rect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7644" tIns="30480" rIns="30480" bIns="304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MD</a:t>
          </a:r>
        </a:p>
      </dsp:txBody>
      <dsp:txXfrm>
        <a:off x="2460420" y="4338"/>
        <a:ext cx="1856407" cy="928203"/>
      </dsp:txXfrm>
    </dsp:sp>
    <dsp:sp modelId="{0BBF1832-435A-4719-907E-9AC7B3BEE7BE}">
      <dsp:nvSpPr>
        <dsp:cNvPr id="0" name=""/>
        <dsp:cNvSpPr/>
      </dsp:nvSpPr>
      <dsp:spPr>
        <a:xfrm>
          <a:off x="2553240" y="97159"/>
          <a:ext cx="556922" cy="742563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A93F38-D413-4367-A214-FF85CA961EA6}">
      <dsp:nvSpPr>
        <dsp:cNvPr id="0" name=""/>
        <dsp:cNvSpPr/>
      </dsp:nvSpPr>
      <dsp:spPr>
        <a:xfrm>
          <a:off x="130628" y="1322388"/>
          <a:ext cx="1856407" cy="928203"/>
        </a:xfrm>
        <a:prstGeom prst="rect">
          <a:avLst/>
        </a:prstGeom>
        <a:solidFill>
          <a:srgbClr val="FF0000"/>
        </a:solidFill>
        <a:ln w="12700" cap="flat" cmpd="sng" algn="ctr">
          <a:solidFill>
            <a:srgbClr val="FF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7644" tIns="30480" rIns="30480" bIns="304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ED 1</a:t>
          </a:r>
        </a:p>
      </dsp:txBody>
      <dsp:txXfrm>
        <a:off x="130628" y="1322388"/>
        <a:ext cx="1856407" cy="928203"/>
      </dsp:txXfrm>
    </dsp:sp>
    <dsp:sp modelId="{D7108DCA-CD9B-49A5-836C-2A34E51C895D}">
      <dsp:nvSpPr>
        <dsp:cNvPr id="0" name=""/>
        <dsp:cNvSpPr/>
      </dsp:nvSpPr>
      <dsp:spPr>
        <a:xfrm>
          <a:off x="223448" y="1415208"/>
          <a:ext cx="556922" cy="742563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3C212C-964D-4E0E-ADC7-98AAC29309FA}">
      <dsp:nvSpPr>
        <dsp:cNvPr id="0" name=""/>
        <dsp:cNvSpPr/>
      </dsp:nvSpPr>
      <dsp:spPr>
        <a:xfrm>
          <a:off x="1337293" y="2640437"/>
          <a:ext cx="1856407" cy="928203"/>
        </a:xfrm>
        <a:prstGeom prst="rect">
          <a:avLst/>
        </a:prstGeom>
        <a:solidFill>
          <a:srgbClr val="FF33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7644" tIns="30480" rIns="30480" bIns="304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800" kern="1200"/>
        </a:p>
      </dsp:txBody>
      <dsp:txXfrm>
        <a:off x="1337293" y="2640437"/>
        <a:ext cx="1856407" cy="928203"/>
      </dsp:txXfrm>
    </dsp:sp>
    <dsp:sp modelId="{7EECCC2F-7AC1-44D9-B355-C372C8183B0E}">
      <dsp:nvSpPr>
        <dsp:cNvPr id="0" name=""/>
        <dsp:cNvSpPr/>
      </dsp:nvSpPr>
      <dsp:spPr>
        <a:xfrm>
          <a:off x="1430113" y="2733258"/>
          <a:ext cx="556922" cy="742563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EF89C9-D4AD-4F2B-A2FC-90C90F3EB4CA}">
      <dsp:nvSpPr>
        <dsp:cNvPr id="0" name=""/>
        <dsp:cNvSpPr/>
      </dsp:nvSpPr>
      <dsp:spPr>
        <a:xfrm>
          <a:off x="3583546" y="1322388"/>
          <a:ext cx="1856407" cy="928203"/>
        </a:xfrm>
        <a:prstGeom prst="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7644" tIns="30480" rIns="30480" bIns="304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ED 1</a:t>
          </a:r>
        </a:p>
      </dsp:txBody>
      <dsp:txXfrm>
        <a:off x="3583546" y="1322388"/>
        <a:ext cx="1856407" cy="928203"/>
      </dsp:txXfrm>
    </dsp:sp>
    <dsp:sp modelId="{6C2E2F19-01FC-453A-9E81-91CCFB680362}">
      <dsp:nvSpPr>
        <dsp:cNvPr id="0" name=""/>
        <dsp:cNvSpPr/>
      </dsp:nvSpPr>
      <dsp:spPr>
        <a:xfrm>
          <a:off x="3676367" y="1415208"/>
          <a:ext cx="556922" cy="742563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BFC6E9-3CE7-4FCF-B7CB-A61DACCC54E5}">
      <dsp:nvSpPr>
        <dsp:cNvPr id="0" name=""/>
        <dsp:cNvSpPr/>
      </dsp:nvSpPr>
      <dsp:spPr>
        <a:xfrm>
          <a:off x="3526963" y="2678327"/>
          <a:ext cx="1856407" cy="928203"/>
        </a:xfrm>
        <a:prstGeom prst="rect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7644" tIns="30480" rIns="30480" bIns="304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800" kern="1200"/>
        </a:p>
      </dsp:txBody>
      <dsp:txXfrm>
        <a:off x="3526963" y="2678327"/>
        <a:ext cx="1856407" cy="928203"/>
      </dsp:txXfrm>
    </dsp:sp>
    <dsp:sp modelId="{740FF5D2-63DF-454A-91B5-8F3AB5E3E938}">
      <dsp:nvSpPr>
        <dsp:cNvPr id="0" name=""/>
        <dsp:cNvSpPr/>
      </dsp:nvSpPr>
      <dsp:spPr>
        <a:xfrm>
          <a:off x="3672045" y="2784212"/>
          <a:ext cx="556922" cy="742563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140D32-2727-4D7D-865D-B2C05F48370A}">
      <dsp:nvSpPr>
        <dsp:cNvPr id="0" name=""/>
        <dsp:cNvSpPr/>
      </dsp:nvSpPr>
      <dsp:spPr>
        <a:xfrm>
          <a:off x="3583546" y="3958487"/>
          <a:ext cx="1856407" cy="928203"/>
        </a:xfrm>
        <a:prstGeom prst="rect">
          <a:avLst/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7644" tIns="30480" rIns="30480" bIns="304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800" kern="1200"/>
        </a:p>
      </dsp:txBody>
      <dsp:txXfrm>
        <a:off x="3583546" y="3958487"/>
        <a:ext cx="1856407" cy="928203"/>
      </dsp:txXfrm>
    </dsp:sp>
    <dsp:sp modelId="{FD6A2BFC-BBDA-4B73-8172-A76DC0E15C3A}">
      <dsp:nvSpPr>
        <dsp:cNvPr id="0" name=""/>
        <dsp:cNvSpPr/>
      </dsp:nvSpPr>
      <dsp:spPr>
        <a:xfrm>
          <a:off x="3676367" y="4051307"/>
          <a:ext cx="556922" cy="742563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ictureOrgChart+Icon">
  <dgm:title val="Picture Organization Chart"/>
  <dgm:desc val="Use to show hierarchical information or reporting relationships in an organization, with corresponding pictures. The assistant shape and the Org Chart hanging layouts are available with this layout."/>
  <dgm:catLst>
    <dgm:cat type="hierarchy" pri="1050"/>
    <dgm:cat type="officeonline" pri="1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Pict1" styleLbl="alignImgPlace1">
              <dgm:alg type="sp"/>
              <dgm:shape xmlns:r="http://schemas.openxmlformats.org/officeDocument/2006/relationships" type="rect" r:blip="" blipPhldr="1">
                <dgm:adjLst/>
              </dgm:shape>
              <dgm:presOf/>
              <dgm:constrLst/>
              <dgm:ruleLst/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Pict" styleLbl="alignImgPlace1">
                    <dgm:alg type="sp"/>
                    <dgm:shape xmlns:r="http://schemas.openxmlformats.org/officeDocument/2006/relationships" type="rect" r:blip="" blipPhldr="1">
                      <dgm:adjLst/>
                    </dgm:shape>
                    <dgm:presOf/>
                    <dgm:constrLst/>
                    <dgm:ruleLst/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Pict3" styleLbl="alignImgPlace1">
                    <dgm:alg type="sp"/>
                    <dgm:shape xmlns:r="http://schemas.openxmlformats.org/officeDocument/2006/relationships" type="rect" r:blip="" blipPhldr="1">
                      <dgm:adjLst/>
                    </dgm:shape>
                    <dgm:presOf/>
                    <dgm:constrLst/>
                    <dgm:ruleLst/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952DC-32C7-F413-7EB3-2144AAC9C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888C50-3124-76F5-D129-C58D4827D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D5F61-C3F5-877A-ED09-B84A14F059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CF89E-BCFA-23AA-585E-F2853707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6FDC7-C263-86E0-02D5-39E64C9D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58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823E6-818F-0A57-5510-C91C65084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0EC928-6FA0-1BEC-1143-08646EE202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F0026-CF19-1E5B-D156-8D7BCF7653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E8715-868E-15D1-8C90-FD1BA4983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C3F39-F630-290C-A661-556BDCBB8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67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497ECF-0AE9-02E2-C1A7-4074FBEF5E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863532-CE37-0909-4A05-F24C378EEF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49CD8-8545-EF6B-9884-B678BD222A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84A5F-A7EC-C6AA-BBF6-ACBD1CFCD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1C6E5-0EED-B150-3590-B238823FC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42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C02EA-7337-8606-B3B8-629E78B93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020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B1073-B2EB-BD2E-7A8D-D36388C3B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F7445-E3D3-E89D-6FDF-671F7F188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FFAB0-43D7-2807-5777-05C29F9ED4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C9F1F-5148-9727-5FCC-09C66ED69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69A66-83DA-4838-8938-5821B6D67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868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6DF53-66BA-942C-6376-366D44B3A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E3831-1D95-A40E-CC15-64B849AAB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D13C1-E706-2B41-54FF-02C382CA2C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1467B-85B5-0D1F-F31B-9BE40FE3F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2F3E8-9187-15CF-E8A6-44664803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318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11EB9-AF32-2E58-DFEB-61C41FABF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3F49C-3BFE-44AD-73C6-D62C28C990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A83FA9-F143-8A16-F259-F490CA14FC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699CA-D091-76EB-F53A-1BC7F60E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FDEE0-EFAE-DE79-CE19-5CF4A3DA7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84C5F-E6E5-F919-E8CD-2CFC72F5C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14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8CB21-526C-EAD7-2A07-41F336127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05581-9FD0-7641-65B7-8EA220D11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9325BD-20A4-F8CE-A7D8-E7D1C30B0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507F55-49EE-59C1-4452-DCE96BB93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F7E6B4-4889-49A1-4D9E-5BA158B270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325021-3A53-CBFF-B899-43838D133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F517D3-2575-7794-415A-4EF23D650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0B72F8-5B6D-4EE5-3BC7-1251BA76E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818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09F98-3525-269B-2FAE-F2319497B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E2CFC1-26FB-9BB5-BF9C-EFB9AE10D7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461051-9E9C-35BF-EB54-C8C1A3F4F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292085-E359-D7E8-24FE-3D9550402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79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368C89-3ACF-3FBB-0BD9-ADD20AC537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50DF02-1F30-3EC9-3C37-4CD7A5B1F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D43291-1798-C2BC-E470-E18BF9CA5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25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B07D3-BB89-9E6D-8D89-62FCB3367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E9778-8419-7701-6E1B-9E6DB253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9CD49-A45D-397E-C291-FF0443787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9D618D-9CD5-581D-F787-9A74F152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E9A1CF-C868-4282-B2AB-25A14A7DC28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6933A6-E7A6-BAA9-13F6-FB4336A73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F13AA0-52D4-94E9-897B-ED81DB83A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CA80A6-7EF9-4942-A2A2-A47FCEF60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97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196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B188AF3-2BC4-3603-36D5-A78DF128E423}"/>
              </a:ext>
            </a:extLst>
          </p:cNvPr>
          <p:cNvGrpSpPr/>
          <p:nvPr userDrawn="1"/>
        </p:nvGrpSpPr>
        <p:grpSpPr>
          <a:xfrm>
            <a:off x="127862" y="163046"/>
            <a:ext cx="378063" cy="354809"/>
            <a:chOff x="232171" y="216691"/>
            <a:chExt cx="154777" cy="145257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031A32F-FF3F-B130-1127-342B8085374E}"/>
                </a:ext>
              </a:extLst>
            </p:cNvPr>
            <p:cNvSpPr/>
            <p:nvPr userDrawn="1"/>
          </p:nvSpPr>
          <p:spPr>
            <a:xfrm>
              <a:off x="232172" y="216692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09EECB6-7FA1-0609-90BE-D524F0D78753}"/>
                </a:ext>
              </a:extLst>
            </p:cNvPr>
            <p:cNvSpPr/>
            <p:nvPr userDrawn="1"/>
          </p:nvSpPr>
          <p:spPr>
            <a:xfrm>
              <a:off x="322654" y="216691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7C46C46-6931-FAEA-0F55-EF3556EAA722}"/>
                </a:ext>
              </a:extLst>
            </p:cNvPr>
            <p:cNvSpPr/>
            <p:nvPr userDrawn="1"/>
          </p:nvSpPr>
          <p:spPr>
            <a:xfrm>
              <a:off x="232171" y="297655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EBD94D1-2F9A-C584-364F-BCD7571C46B6}"/>
                </a:ext>
              </a:extLst>
            </p:cNvPr>
            <p:cNvSpPr/>
            <p:nvPr userDrawn="1"/>
          </p:nvSpPr>
          <p:spPr>
            <a:xfrm>
              <a:off x="322655" y="297655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7D7C3E5-1255-2CE8-A8C0-7CDA06D31BB7}"/>
              </a:ext>
            </a:extLst>
          </p:cNvPr>
          <p:cNvGrpSpPr/>
          <p:nvPr userDrawn="1"/>
        </p:nvGrpSpPr>
        <p:grpSpPr>
          <a:xfrm>
            <a:off x="153647" y="6443544"/>
            <a:ext cx="378063" cy="354809"/>
            <a:chOff x="232171" y="216691"/>
            <a:chExt cx="154777" cy="145257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C7CC65B-F297-DFB3-DBDC-BFF017A3F65E}"/>
                </a:ext>
              </a:extLst>
            </p:cNvPr>
            <p:cNvSpPr/>
            <p:nvPr userDrawn="1"/>
          </p:nvSpPr>
          <p:spPr>
            <a:xfrm>
              <a:off x="232172" y="216692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3D9BF56-19F3-8EAE-436A-85525B415515}"/>
                </a:ext>
              </a:extLst>
            </p:cNvPr>
            <p:cNvSpPr/>
            <p:nvPr userDrawn="1"/>
          </p:nvSpPr>
          <p:spPr>
            <a:xfrm>
              <a:off x="322654" y="216691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C459347-8190-AE33-CB2C-04B61D96E162}"/>
                </a:ext>
              </a:extLst>
            </p:cNvPr>
            <p:cNvSpPr/>
            <p:nvPr userDrawn="1"/>
          </p:nvSpPr>
          <p:spPr>
            <a:xfrm>
              <a:off x="232171" y="297655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2D7BC2F-8EC5-678B-ED7A-479AF74F75D9}"/>
                </a:ext>
              </a:extLst>
            </p:cNvPr>
            <p:cNvSpPr/>
            <p:nvPr userDrawn="1"/>
          </p:nvSpPr>
          <p:spPr>
            <a:xfrm>
              <a:off x="322655" y="297655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C3C22B7-5400-33B7-0FA8-6978D6F8C753}"/>
              </a:ext>
            </a:extLst>
          </p:cNvPr>
          <p:cNvGrpSpPr/>
          <p:nvPr userDrawn="1"/>
        </p:nvGrpSpPr>
        <p:grpSpPr>
          <a:xfrm>
            <a:off x="11686073" y="183406"/>
            <a:ext cx="378063" cy="354809"/>
            <a:chOff x="232171" y="216691"/>
            <a:chExt cx="154777" cy="14525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1A85699-F9D0-5160-A2F3-C5A59855DB5D}"/>
                </a:ext>
              </a:extLst>
            </p:cNvPr>
            <p:cNvSpPr/>
            <p:nvPr userDrawn="1"/>
          </p:nvSpPr>
          <p:spPr>
            <a:xfrm>
              <a:off x="232172" y="216692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B23D435-B26F-8B11-0A51-8301CA9096BB}"/>
                </a:ext>
              </a:extLst>
            </p:cNvPr>
            <p:cNvSpPr/>
            <p:nvPr userDrawn="1"/>
          </p:nvSpPr>
          <p:spPr>
            <a:xfrm>
              <a:off x="322654" y="216691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0D7B880-3D5E-03DF-4855-A9BDE5084834}"/>
                </a:ext>
              </a:extLst>
            </p:cNvPr>
            <p:cNvSpPr/>
            <p:nvPr userDrawn="1"/>
          </p:nvSpPr>
          <p:spPr>
            <a:xfrm>
              <a:off x="232171" y="297655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42D9DBE-8F42-900B-6720-48F3373A3C8F}"/>
                </a:ext>
              </a:extLst>
            </p:cNvPr>
            <p:cNvSpPr/>
            <p:nvPr userDrawn="1"/>
          </p:nvSpPr>
          <p:spPr>
            <a:xfrm>
              <a:off x="322655" y="297655"/>
              <a:ext cx="64293" cy="642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1A3E56-C0F7-DFFF-8FD1-C933527B3305}"/>
              </a:ext>
            </a:extLst>
          </p:cNvPr>
          <p:cNvCxnSpPr>
            <a:stCxn id="9" idx="7"/>
            <a:endCxn id="19" idx="1"/>
          </p:cNvCxnSpPr>
          <p:nvPr userDrawn="1"/>
        </p:nvCxnSpPr>
        <p:spPr>
          <a:xfrm>
            <a:off x="482924" y="186045"/>
            <a:ext cx="11226150" cy="203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B7A9333-DDEE-CFDE-1CEF-66807C844C24}"/>
              </a:ext>
            </a:extLst>
          </p:cNvPr>
          <p:cNvCxnSpPr/>
          <p:nvPr userDrawn="1"/>
        </p:nvCxnSpPr>
        <p:spPr>
          <a:xfrm>
            <a:off x="482922" y="339036"/>
            <a:ext cx="11226150" cy="203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8B572B-706E-7C2A-5D7F-5E4D61D75A6D}"/>
              </a:ext>
            </a:extLst>
          </p:cNvPr>
          <p:cNvCxnSpPr/>
          <p:nvPr userDrawn="1"/>
        </p:nvCxnSpPr>
        <p:spPr>
          <a:xfrm>
            <a:off x="482922" y="471665"/>
            <a:ext cx="11226150" cy="203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Half Frame 26">
            <a:extLst>
              <a:ext uri="{FF2B5EF4-FFF2-40B4-BE49-F238E27FC236}">
                <a16:creationId xmlns:a16="http://schemas.microsoft.com/office/drawing/2014/main" id="{B3B48622-69B4-7C3B-4609-CF006A25A01A}"/>
              </a:ext>
            </a:extLst>
          </p:cNvPr>
          <p:cNvSpPr/>
          <p:nvPr userDrawn="1"/>
        </p:nvSpPr>
        <p:spPr>
          <a:xfrm flipH="1" flipV="1">
            <a:off x="10684041" y="5623378"/>
            <a:ext cx="1301570" cy="1174974"/>
          </a:xfrm>
          <a:prstGeom prst="halfFram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868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acebook.com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079FB0-B322-7200-370D-34DB916A067D}"/>
              </a:ext>
            </a:extLst>
          </p:cNvPr>
          <p:cNvSpPr txBox="1"/>
          <p:nvPr/>
        </p:nvSpPr>
        <p:spPr>
          <a:xfrm>
            <a:off x="4214716" y="1600200"/>
            <a:ext cx="37625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WELCOME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E29093-D53E-8075-2C78-6A24BCC01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6227" y="2718585"/>
            <a:ext cx="1875972" cy="18759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81C696-D97D-A75C-0A06-0AC2F28A1BA1}"/>
              </a:ext>
            </a:extLst>
          </p:cNvPr>
          <p:cNvSpPr txBox="1"/>
          <p:nvPr/>
        </p:nvSpPr>
        <p:spPr>
          <a:xfrm>
            <a:off x="1698812" y="3318808"/>
            <a:ext cx="462177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Name: ###############</a:t>
            </a:r>
            <a:b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Reg No: ############</a:t>
            </a:r>
          </a:p>
        </p:txBody>
      </p:sp>
    </p:spTree>
    <p:extLst>
      <p:ext uri="{BB962C8B-B14F-4D97-AF65-F5344CB8AC3E}">
        <p14:creationId xmlns:p14="http://schemas.microsoft.com/office/powerpoint/2010/main" val="3043290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B9F0D1-32E5-C96A-3041-C93C0D307549}"/>
              </a:ext>
            </a:extLst>
          </p:cNvPr>
          <p:cNvSpPr txBox="1"/>
          <p:nvPr/>
        </p:nvSpPr>
        <p:spPr>
          <a:xfrm>
            <a:off x="2412912" y="782053"/>
            <a:ext cx="7366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CBLM DEVELOPMENT PATHWAY</a:t>
            </a:r>
          </a:p>
        </p:txBody>
      </p:sp>
      <p:sp>
        <p:nvSpPr>
          <p:cNvPr id="26" name="Circle: Hollow 25">
            <a:extLst>
              <a:ext uri="{FF2B5EF4-FFF2-40B4-BE49-F238E27FC236}">
                <a16:creationId xmlns:a16="http://schemas.microsoft.com/office/drawing/2014/main" id="{ADB1D31A-DC15-497C-875E-B0D5857F7519}"/>
              </a:ext>
            </a:extLst>
          </p:cNvPr>
          <p:cNvSpPr/>
          <p:nvPr/>
        </p:nvSpPr>
        <p:spPr>
          <a:xfrm>
            <a:off x="1005840" y="2495005"/>
            <a:ext cx="1867989" cy="1867989"/>
          </a:xfrm>
          <a:prstGeom prst="donut">
            <a:avLst>
              <a:gd name="adj" fmla="val 8217"/>
            </a:avLst>
          </a:prstGeom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9F91B9EB-85CF-75C5-D4B6-506DAD234EAA}"/>
              </a:ext>
            </a:extLst>
          </p:cNvPr>
          <p:cNvSpPr/>
          <p:nvPr/>
        </p:nvSpPr>
        <p:spPr>
          <a:xfrm>
            <a:off x="2495006" y="3246205"/>
            <a:ext cx="757646" cy="36558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ircle: Hollow 28">
            <a:extLst>
              <a:ext uri="{FF2B5EF4-FFF2-40B4-BE49-F238E27FC236}">
                <a16:creationId xmlns:a16="http://schemas.microsoft.com/office/drawing/2014/main" id="{C0041A49-A191-B53E-09F0-EB156F4F7BC9}"/>
              </a:ext>
            </a:extLst>
          </p:cNvPr>
          <p:cNvSpPr/>
          <p:nvPr/>
        </p:nvSpPr>
        <p:spPr>
          <a:xfrm>
            <a:off x="3429000" y="2495005"/>
            <a:ext cx="1867989" cy="1867989"/>
          </a:xfrm>
          <a:prstGeom prst="donut">
            <a:avLst>
              <a:gd name="adj" fmla="val 8217"/>
            </a:avLst>
          </a:prstGeom>
          <a:solidFill>
            <a:srgbClr val="FF33CC"/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8F3C53DB-C057-DE08-F0D6-15F50077A880}"/>
              </a:ext>
            </a:extLst>
          </p:cNvPr>
          <p:cNvSpPr/>
          <p:nvPr/>
        </p:nvSpPr>
        <p:spPr>
          <a:xfrm>
            <a:off x="4918166" y="3246205"/>
            <a:ext cx="757646" cy="365588"/>
          </a:xfrm>
          <a:prstGeom prst="rightArrow">
            <a:avLst/>
          </a:prstGeom>
          <a:solidFill>
            <a:srgbClr val="FF33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ircle: Hollow 30">
            <a:extLst>
              <a:ext uri="{FF2B5EF4-FFF2-40B4-BE49-F238E27FC236}">
                <a16:creationId xmlns:a16="http://schemas.microsoft.com/office/drawing/2014/main" id="{490C3F4B-D3A1-8E44-3B10-2AB16CA4C00E}"/>
              </a:ext>
            </a:extLst>
          </p:cNvPr>
          <p:cNvSpPr/>
          <p:nvPr/>
        </p:nvSpPr>
        <p:spPr>
          <a:xfrm>
            <a:off x="5852160" y="2495005"/>
            <a:ext cx="1867989" cy="1867989"/>
          </a:xfrm>
          <a:prstGeom prst="donut">
            <a:avLst>
              <a:gd name="adj" fmla="val 8217"/>
            </a:avLst>
          </a:prstGeom>
          <a:solidFill>
            <a:srgbClr val="FF33CC"/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56C3B388-3ED8-87A5-71FA-53422CAE8BA1}"/>
              </a:ext>
            </a:extLst>
          </p:cNvPr>
          <p:cNvSpPr/>
          <p:nvPr/>
        </p:nvSpPr>
        <p:spPr>
          <a:xfrm>
            <a:off x="7341326" y="3246205"/>
            <a:ext cx="757646" cy="365588"/>
          </a:xfrm>
          <a:prstGeom prst="rightArrow">
            <a:avLst/>
          </a:prstGeom>
          <a:solidFill>
            <a:srgbClr val="FF33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ircle: Hollow 32">
            <a:extLst>
              <a:ext uri="{FF2B5EF4-FFF2-40B4-BE49-F238E27FC236}">
                <a16:creationId xmlns:a16="http://schemas.microsoft.com/office/drawing/2014/main" id="{31301033-5072-AC81-2F01-470203F52041}"/>
              </a:ext>
            </a:extLst>
          </p:cNvPr>
          <p:cNvSpPr/>
          <p:nvPr/>
        </p:nvSpPr>
        <p:spPr>
          <a:xfrm>
            <a:off x="8275320" y="2495005"/>
            <a:ext cx="1867989" cy="1867989"/>
          </a:xfrm>
          <a:prstGeom prst="donut">
            <a:avLst>
              <a:gd name="adj" fmla="val 8217"/>
            </a:avLst>
          </a:prstGeom>
          <a:solidFill>
            <a:schemeClr val="accent6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9A38C2A3-FE38-F930-9592-B933DE720E1E}"/>
              </a:ext>
            </a:extLst>
          </p:cNvPr>
          <p:cNvSpPr/>
          <p:nvPr/>
        </p:nvSpPr>
        <p:spPr>
          <a:xfrm>
            <a:off x="9764486" y="3246205"/>
            <a:ext cx="757646" cy="365588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304057-D64A-9FB4-F007-71CE19ED6E44}"/>
              </a:ext>
            </a:extLst>
          </p:cNvPr>
          <p:cNvSpPr txBox="1"/>
          <p:nvPr/>
        </p:nvSpPr>
        <p:spPr>
          <a:xfrm>
            <a:off x="1206682" y="2885666"/>
            <a:ext cx="16671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Task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1A710A-33DA-FDF7-04E2-1339A69055D5}"/>
              </a:ext>
            </a:extLst>
          </p:cNvPr>
          <p:cNvSpPr txBox="1"/>
          <p:nvPr/>
        </p:nvSpPr>
        <p:spPr>
          <a:xfrm>
            <a:off x="3990704" y="3151999"/>
            <a:ext cx="14499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C696C60-6305-B909-878C-14FC36F20F7F}"/>
              </a:ext>
            </a:extLst>
          </p:cNvPr>
          <p:cNvSpPr txBox="1"/>
          <p:nvPr/>
        </p:nvSpPr>
        <p:spPr>
          <a:xfrm>
            <a:off x="6204859" y="3166442"/>
            <a:ext cx="14499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CBC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FFCC495-3FCB-7087-7A98-3DAB17CE6DB0}"/>
              </a:ext>
            </a:extLst>
          </p:cNvPr>
          <p:cNvSpPr txBox="1"/>
          <p:nvPr/>
        </p:nvSpPr>
        <p:spPr>
          <a:xfrm>
            <a:off x="8510450" y="3155849"/>
            <a:ext cx="14499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CBLM</a:t>
            </a:r>
          </a:p>
        </p:txBody>
      </p:sp>
    </p:spTree>
    <p:extLst>
      <p:ext uri="{BB962C8B-B14F-4D97-AF65-F5344CB8AC3E}">
        <p14:creationId xmlns:p14="http://schemas.microsoft.com/office/powerpoint/2010/main" val="3108995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3F51972-8FB5-5D46-C8BA-58D2738073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1657336"/>
              </p:ext>
            </p:extLst>
          </p:nvPr>
        </p:nvGraphicFramePr>
        <p:xfrm>
          <a:off x="2763520" y="1242181"/>
          <a:ext cx="5570583" cy="4891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1157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078E8E-FFBE-8654-7D3D-24CDE294F1F8}"/>
              </a:ext>
            </a:extLst>
          </p:cNvPr>
          <p:cNvSpPr txBox="1"/>
          <p:nvPr/>
        </p:nvSpPr>
        <p:spPr>
          <a:xfrm>
            <a:off x="1835859" y="738510"/>
            <a:ext cx="85202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Performance of the player in 3 - Matches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2269866-A03F-5768-BE6C-65C3B83445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2666030"/>
              </p:ext>
            </p:extLst>
          </p:nvPr>
        </p:nvGraphicFramePr>
        <p:xfrm>
          <a:off x="1835859" y="1384841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7701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F8A88D-87FF-B33D-87B0-8B065A51B606}"/>
              </a:ext>
            </a:extLst>
          </p:cNvPr>
          <p:cNvSpPr txBox="1"/>
          <p:nvPr/>
        </p:nvSpPr>
        <p:spPr>
          <a:xfrm>
            <a:off x="494926" y="477253"/>
            <a:ext cx="29290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The Universe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187DEF3-5C14-3BAD-F85B-BD267EE97942}"/>
              </a:ext>
            </a:extLst>
          </p:cNvPr>
          <p:cNvSpPr/>
          <p:nvPr/>
        </p:nvSpPr>
        <p:spPr>
          <a:xfrm>
            <a:off x="5667828" y="3000828"/>
            <a:ext cx="856343" cy="856343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1FEA62-0964-175F-37BB-31088C7580CB}"/>
              </a:ext>
            </a:extLst>
          </p:cNvPr>
          <p:cNvSpPr/>
          <p:nvPr/>
        </p:nvSpPr>
        <p:spPr>
          <a:xfrm>
            <a:off x="5172527" y="2505527"/>
            <a:ext cx="1846946" cy="18469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C0A2F6B-836D-1881-D71E-DD5BCAD283A6}"/>
              </a:ext>
            </a:extLst>
          </p:cNvPr>
          <p:cNvSpPr/>
          <p:nvPr/>
        </p:nvSpPr>
        <p:spPr>
          <a:xfrm>
            <a:off x="6763657" y="3173184"/>
            <a:ext cx="511629" cy="5116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11277A6-2AA2-AE43-2C70-6F51B92D899A}"/>
              </a:ext>
            </a:extLst>
          </p:cNvPr>
          <p:cNvSpPr/>
          <p:nvPr/>
        </p:nvSpPr>
        <p:spPr>
          <a:xfrm>
            <a:off x="7105650" y="2249709"/>
            <a:ext cx="511629" cy="5116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C1C2861-B02E-32E0-2C19-DA5DA52CC386}"/>
              </a:ext>
            </a:extLst>
          </p:cNvPr>
          <p:cNvSpPr/>
          <p:nvPr/>
        </p:nvSpPr>
        <p:spPr>
          <a:xfrm>
            <a:off x="4574719" y="1907718"/>
            <a:ext cx="3042560" cy="30425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47D4D1B-76B9-6521-54E2-EB834513CF46}"/>
              </a:ext>
            </a:extLst>
          </p:cNvPr>
          <p:cNvSpPr/>
          <p:nvPr/>
        </p:nvSpPr>
        <p:spPr>
          <a:xfrm>
            <a:off x="3885291" y="1218291"/>
            <a:ext cx="4421417" cy="442141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060A21C-E90A-E508-DD47-DA6FBD631A63}"/>
              </a:ext>
            </a:extLst>
          </p:cNvPr>
          <p:cNvSpPr/>
          <p:nvPr/>
        </p:nvSpPr>
        <p:spPr>
          <a:xfrm>
            <a:off x="7117443" y="1348008"/>
            <a:ext cx="511629" cy="5116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917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578 -0.13403 C -0.03398 -0.13403 -1.25E-6 -0.07384 -1.25E-6 0.00023 C -1.25E-6 0.07431 -0.03398 0.13472 -0.07578 0.13472 C -0.11758 0.13472 -0.15143 0.07431 -0.15143 0.00023 C -0.15143 -0.07384 -0.11758 -0.13403 -0.07578 -0.13403 Z " pathEditMode="relative" rAng="0" ptsTypes="AAAAA">
                                      <p:cBhvr>
                                        <p:cTn id="6" dur="3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4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378 -0.08704 C -0.0349 -0.08704 0.02109 0.01227 0.02109 0.13495 C 0.02109 0.25717 -0.0349 0.35717 -0.10378 0.35717 C -0.17253 0.35717 -0.22839 0.25717 -0.22839 0.13495 C -0.22839 0.01227 -0.17253 -0.08704 -0.10378 -0.08704 Z " pathEditMode="relative" rAng="0" ptsTypes="AAAAA">
                                      <p:cBhvr>
                                        <p:cTn id="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219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508 -0.05625 C -0.00495 -0.05625 0.07656 0.08773 0.07656 0.26574 C 0.07656 0.44305 -0.00495 0.58842 -0.10508 0.58842 C -0.20495 0.58842 -0.28607 0.44305 -0.28607 0.26574 C -0.28607 0.08773 -0.20495 -0.05625 -0.10508 -0.05625 Z " pathEditMode="relative" rAng="0" ptsTypes="AAAAA">
                                      <p:cBhvr>
                                        <p:cTn id="10" dur="2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2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0564C1-0612-9779-08CF-8AEF8908D832}"/>
              </a:ext>
            </a:extLst>
          </p:cNvPr>
          <p:cNvSpPr txBox="1"/>
          <p:nvPr/>
        </p:nvSpPr>
        <p:spPr>
          <a:xfrm>
            <a:off x="1033711" y="1029703"/>
            <a:ext cx="1356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Video</a:t>
            </a:r>
          </a:p>
        </p:txBody>
      </p:sp>
      <p:pic>
        <p:nvPicPr>
          <p:cNvPr id="4" name="solar">
            <a:hlinkClick r:id="" action="ppaction://media"/>
            <a:extLst>
              <a:ext uri="{FF2B5EF4-FFF2-40B4-BE49-F238E27FC236}">
                <a16:creationId xmlns:a16="http://schemas.microsoft.com/office/drawing/2014/main" id="{4AB2C265-BC3A-B679-5286-F99B6ED767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8" y="1676034"/>
            <a:ext cx="8060435" cy="453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61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1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1282F6-9F82-70DB-54D3-4011C1766927}"/>
              </a:ext>
            </a:extLst>
          </p:cNvPr>
          <p:cNvSpPr txBox="1"/>
          <p:nvPr/>
        </p:nvSpPr>
        <p:spPr>
          <a:xfrm>
            <a:off x="4775169" y="1243335"/>
            <a:ext cx="2108269" cy="64633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Hyperlink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CA0ACF-6ACF-3331-5D7C-E86F0F6D11D2}"/>
              </a:ext>
            </a:extLst>
          </p:cNvPr>
          <p:cNvSpPr txBox="1"/>
          <p:nvPr/>
        </p:nvSpPr>
        <p:spPr>
          <a:xfrm>
            <a:off x="4306087" y="2459504"/>
            <a:ext cx="357982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CV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Bangla Document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Spreadsheet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599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39</Words>
  <Application>Microsoft Office PowerPoint</Application>
  <PresentationFormat>Widescreen</PresentationFormat>
  <Paragraphs>18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Jubayer Hasan Asif</dc:creator>
  <cp:lastModifiedBy>Jubayer Hasan Asif</cp:lastModifiedBy>
  <cp:revision>2</cp:revision>
  <dcterms:created xsi:type="dcterms:W3CDTF">2025-01-31T16:10:19Z</dcterms:created>
  <dcterms:modified xsi:type="dcterms:W3CDTF">2025-01-31T17:01:09Z</dcterms:modified>
</cp:coreProperties>
</file>

<file path=docProps/thumbnail.jpeg>
</file>